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7/12/2020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0F8F5-0D84-4901-9AB7-F20543E08F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Biologie</a:t>
            </a:r>
            <a:br>
              <a:rPr lang="en-US" dirty="0"/>
            </a:br>
            <a:r>
              <a:rPr lang="en-US" dirty="0" err="1"/>
              <a:t>thema</a:t>
            </a:r>
            <a:r>
              <a:rPr lang="en-US" dirty="0"/>
              <a:t> 1</a:t>
            </a:r>
            <a:br>
              <a:rPr lang="en-US" dirty="0"/>
            </a:br>
            <a:r>
              <a:rPr lang="en-US" dirty="0" err="1"/>
              <a:t>basisstof</a:t>
            </a:r>
            <a:r>
              <a:rPr lang="en-US" dirty="0"/>
              <a:t> 3 </a:t>
            </a:r>
            <a:r>
              <a:rPr lang="en-US" dirty="0" err="1"/>
              <a:t>werken</a:t>
            </a:r>
            <a:r>
              <a:rPr lang="en-US" dirty="0"/>
              <a:t> met de </a:t>
            </a:r>
            <a:r>
              <a:rPr lang="en-US" dirty="0" err="1"/>
              <a:t>microscoop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749FD2-FAE4-4D9A-9F17-4EF0037B0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71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E1A6D3-1AAB-4F11-B987-A8E3FAF5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1332688"/>
          </a:xfrm>
        </p:spPr>
        <p:txBody>
          <a:bodyPr anchor="b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Wat kan je met een microscoop</a:t>
            </a:r>
            <a:endParaRPr lang="nl-NL" sz="320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2ED48E-8CCF-4208-9011-55FF18D04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14" y="2046514"/>
            <a:ext cx="3575737" cy="3994848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Je </a:t>
            </a:r>
            <a:r>
              <a:rPr lang="en-US" sz="1600" dirty="0" err="1">
                <a:solidFill>
                  <a:srgbClr val="FFFFFF"/>
                </a:solidFill>
              </a:rPr>
              <a:t>kan</a:t>
            </a:r>
            <a:r>
              <a:rPr lang="en-US" sz="1600" dirty="0">
                <a:solidFill>
                  <a:srgbClr val="FFFFFF"/>
                </a:solidFill>
              </a:rPr>
              <a:t> met </a:t>
            </a:r>
            <a:r>
              <a:rPr lang="en-US" sz="1600" dirty="0" err="1">
                <a:solidFill>
                  <a:srgbClr val="FFFFFF"/>
                </a:solidFill>
              </a:rPr>
              <a:t>een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microscoop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kleine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delen</a:t>
            </a:r>
            <a:r>
              <a:rPr lang="en-US" sz="1600" dirty="0">
                <a:solidFill>
                  <a:srgbClr val="FFFFFF"/>
                </a:solidFill>
              </a:rPr>
              <a:t> van </a:t>
            </a:r>
            <a:r>
              <a:rPr lang="en-US" sz="1600" dirty="0" err="1">
                <a:solidFill>
                  <a:srgbClr val="FFFFFF"/>
                </a:solidFill>
              </a:rPr>
              <a:t>organismen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bekijken</a:t>
            </a:r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Op school </a:t>
            </a:r>
            <a:r>
              <a:rPr lang="en-US" sz="1600" dirty="0" err="1">
                <a:solidFill>
                  <a:srgbClr val="FFFFFF"/>
                </a:solidFill>
              </a:rPr>
              <a:t>werk</a:t>
            </a:r>
            <a:r>
              <a:rPr lang="en-US" sz="1600" dirty="0">
                <a:solidFill>
                  <a:srgbClr val="FFFFFF"/>
                </a:solidFill>
              </a:rPr>
              <a:t> je met </a:t>
            </a:r>
            <a:r>
              <a:rPr lang="en-US" sz="1600" dirty="0" err="1">
                <a:solidFill>
                  <a:srgbClr val="FFFFFF"/>
                </a:solidFill>
              </a:rPr>
              <a:t>een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lichtmicroscoop</a:t>
            </a:r>
            <a:r>
              <a:rPr lang="en-US" sz="1600" dirty="0">
                <a:solidFill>
                  <a:srgbClr val="FFFFFF"/>
                </a:solidFill>
              </a:rPr>
              <a:t>. </a:t>
            </a:r>
            <a:r>
              <a:rPr lang="en-US" sz="1600" dirty="0" err="1">
                <a:solidFill>
                  <a:srgbClr val="FFFFFF"/>
                </a:solidFill>
              </a:rPr>
              <a:t>Daarmee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kun</a:t>
            </a:r>
            <a:r>
              <a:rPr lang="en-US" sz="1600" dirty="0">
                <a:solidFill>
                  <a:srgbClr val="FFFFFF"/>
                </a:solidFill>
              </a:rPr>
              <a:t> je </a:t>
            </a:r>
            <a:r>
              <a:rPr lang="en-US" sz="1600" dirty="0" err="1">
                <a:solidFill>
                  <a:srgbClr val="FFFFFF"/>
                </a:solidFill>
              </a:rPr>
              <a:t>goed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cellen</a:t>
            </a:r>
            <a:r>
              <a:rPr lang="en-US" sz="1600" dirty="0">
                <a:solidFill>
                  <a:srgbClr val="FFFFFF"/>
                </a:solidFill>
              </a:rPr>
              <a:t> van </a:t>
            </a:r>
            <a:r>
              <a:rPr lang="en-US" sz="1600" dirty="0" err="1">
                <a:solidFill>
                  <a:srgbClr val="FFFFFF"/>
                </a:solidFill>
              </a:rPr>
              <a:t>planten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dieren</a:t>
            </a:r>
            <a:r>
              <a:rPr lang="en-US" sz="1600" dirty="0">
                <a:solidFill>
                  <a:srgbClr val="FFFFFF"/>
                </a:solidFill>
              </a:rPr>
              <a:t>, schimmels</a:t>
            </a:r>
          </a:p>
          <a:p>
            <a:endParaRPr lang="nl-NL" sz="1600" dirty="0">
              <a:solidFill>
                <a:srgbClr val="FFFFFF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1C0CDCF-9E0C-4D98-AD3F-45FA0C0C2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790" y="1657899"/>
            <a:ext cx="6267743" cy="324355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33254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AA2F61-DE84-458E-BB6A-F3E2A26B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133268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Hoe zit de </a:t>
            </a:r>
            <a:r>
              <a:rPr lang="en-US" sz="3200" dirty="0" err="1">
                <a:solidFill>
                  <a:srgbClr val="FFFFFF"/>
                </a:solidFill>
              </a:rPr>
              <a:t>microscoop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er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uit</a:t>
            </a:r>
            <a:r>
              <a:rPr lang="en-US" sz="3200" dirty="0">
                <a:solidFill>
                  <a:srgbClr val="FFFFFF"/>
                </a:solidFill>
              </a:rPr>
              <a:t>?</a:t>
            </a:r>
            <a:endParaRPr lang="nl-NL" sz="3200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23F5C6-432D-48DE-B818-99EDF73BF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14" y="2046514"/>
            <a:ext cx="3575737" cy="3994848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De </a:t>
            </a:r>
            <a:r>
              <a:rPr lang="en-US" sz="1600" dirty="0" err="1">
                <a:solidFill>
                  <a:srgbClr val="FFFFFF"/>
                </a:solidFill>
              </a:rPr>
              <a:t>mictroscoop</a:t>
            </a:r>
            <a:r>
              <a:rPr lang="en-US" sz="1600" dirty="0">
                <a:solidFill>
                  <a:srgbClr val="FFFFFF"/>
                </a:solidFill>
              </a:rPr>
              <a:t> heft </a:t>
            </a:r>
            <a:r>
              <a:rPr lang="en-US" sz="1600" dirty="0" err="1">
                <a:solidFill>
                  <a:srgbClr val="FFFFFF"/>
                </a:solidFill>
              </a:rPr>
              <a:t>verschillende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orderdelen</a:t>
            </a:r>
            <a:endParaRPr lang="nl-NL" sz="1600" dirty="0">
              <a:solidFill>
                <a:srgbClr val="FFFFFF"/>
              </a:solidFill>
            </a:endParaRPr>
          </a:p>
        </p:txBody>
      </p:sp>
      <p:pic>
        <p:nvPicPr>
          <p:cNvPr id="4" name="Afbeelding 3" descr="Afbeelding met microscoop, object, tafel, zitten&#10;&#10;Automatisch gegenereerde beschrijving">
            <a:extLst>
              <a:ext uri="{FF2B5EF4-FFF2-40B4-BE49-F238E27FC236}">
                <a16:creationId xmlns:a16="http://schemas.microsoft.com/office/drawing/2014/main" id="{4E444D90-FDAC-4785-B8D9-F375DF24B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790" y="725573"/>
            <a:ext cx="6267743" cy="5108209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594270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AB53C-0228-44F3-87E1-7DF5C97C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Preparaat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408F0A-6CAD-46C0-AF08-64D59265C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je </a:t>
            </a:r>
            <a:r>
              <a:rPr lang="en-US" dirty="0" err="1"/>
              <a:t>cellen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bekijken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je </a:t>
            </a:r>
            <a:r>
              <a:rPr lang="en-US" dirty="0" err="1"/>
              <a:t>eerst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preperaat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en-US" dirty="0"/>
          </a:p>
          <a:p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maken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preperaat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je de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dingen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nodig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DC5C6AA-0CCE-47E8-A95B-76B49ABDC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956" y="3224314"/>
            <a:ext cx="6940985" cy="34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1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F0D72D-AAFE-4EB1-8863-3E527C7F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Preparaat maken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6525632-DFAE-4855-A142-D856BE9D5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11643" y="1261020"/>
            <a:ext cx="7380357" cy="4335959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550655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ABEFB0-EF6F-4F27-8EB4-93B8E4B2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Hoe ruim je een preparaat op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ADBBE57-DD06-49A2-A080-F2893B4B8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0472" y="2073131"/>
            <a:ext cx="6268062" cy="253856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280254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C28A6E-0E04-4447-AC70-5EECD2B1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1332688"/>
          </a:xfrm>
        </p:spPr>
        <p:txBody>
          <a:bodyPr anchor="b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Tekening maken</a:t>
            </a:r>
            <a:endParaRPr lang="nl-NL" sz="320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A14E35-7357-4E16-B754-7804A265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14" y="2046514"/>
            <a:ext cx="3575737" cy="3994848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Bij het vak biologie maken we soms tekeningen. Daarbij houd je je aan de tekenregels</a:t>
            </a:r>
          </a:p>
          <a:p>
            <a:endParaRPr lang="en-US" sz="1600">
              <a:solidFill>
                <a:srgbClr val="FFFFFF"/>
              </a:solidFill>
            </a:endParaRPr>
          </a:p>
          <a:p>
            <a:endParaRPr lang="en-US" sz="1600">
              <a:solidFill>
                <a:srgbClr val="FFFFFF"/>
              </a:solidFill>
            </a:endParaRPr>
          </a:p>
          <a:p>
            <a:endParaRPr lang="en-US" sz="1600">
              <a:solidFill>
                <a:srgbClr val="FFFFFF"/>
              </a:solidFill>
            </a:endParaRPr>
          </a:p>
          <a:p>
            <a:endParaRPr lang="en-US" sz="1600">
              <a:solidFill>
                <a:srgbClr val="FFFFFF"/>
              </a:solidFill>
            </a:endParaRPr>
          </a:p>
          <a:p>
            <a:endParaRPr lang="en-US" sz="1600">
              <a:solidFill>
                <a:srgbClr val="FFFFFF"/>
              </a:solidFill>
            </a:endParaRPr>
          </a:p>
          <a:p>
            <a:endParaRPr lang="en-US" sz="1600">
              <a:solidFill>
                <a:srgbClr val="FFFFFF"/>
              </a:solidFill>
            </a:endParaRPr>
          </a:p>
          <a:p>
            <a:endParaRPr lang="nl-NL" sz="1600">
              <a:solidFill>
                <a:srgbClr val="FFFFFF"/>
              </a:solidFill>
            </a:endParaRPr>
          </a:p>
        </p:txBody>
      </p:sp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90CCA22D-566D-4070-8F32-21BE30CF3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395" y="643467"/>
            <a:ext cx="4916532" cy="527242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838806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eerbaar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111</Words>
  <Application>Microsoft Office PowerPoint</Application>
  <PresentationFormat>Breedbeeld</PresentationFormat>
  <Paragraphs>23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Citeerbaar</vt:lpstr>
      <vt:lpstr>Biologie thema 1 basisstof 3 werken met de microscoop </vt:lpstr>
      <vt:lpstr>Wat kan je met een microscoop</vt:lpstr>
      <vt:lpstr>Hoe zit de microscoop er uit?</vt:lpstr>
      <vt:lpstr>Preparaat maken</vt:lpstr>
      <vt:lpstr>Preparaat maken</vt:lpstr>
      <vt:lpstr>Hoe ruim je een preparaat op</vt:lpstr>
      <vt:lpstr>Tekening maken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 thema 1 basisstof 3 werken met de microscoop</dc:title>
  <dc:creator>Sjoerd Paauwe</dc:creator>
  <cp:lastModifiedBy>Sjoerd Paauwe</cp:lastModifiedBy>
  <cp:revision>3</cp:revision>
  <dcterms:created xsi:type="dcterms:W3CDTF">2020-07-12T07:52:33Z</dcterms:created>
  <dcterms:modified xsi:type="dcterms:W3CDTF">2020-07-12T08:11:17Z</dcterms:modified>
</cp:coreProperties>
</file>